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5E1D-D798-39E2-4E87-6408F9054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C3C38-E891-3F10-6D67-9AC10557D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E2DE-8EBC-495B-54AD-38E75D06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BC6E-A2F4-039A-BAD3-E4C435D4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164CE-A417-2E24-9C87-4AC28C3A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71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346F-086E-E2E4-F7E4-E88E6AED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540D7-901E-90BD-080D-520B7E04C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C9C2E-E9BC-D8E4-279F-EE1A92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BAA86-1DA8-CF2B-8FC7-5B45FCD8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6EDC-C58B-996F-2490-3D2A27C0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7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87275-3FFC-3ECC-2CCD-843AC5065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A89D4-00FD-DDB6-7F25-7C584913A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88988-F4A4-C863-689A-B0858057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DFD8-4D14-ED08-38F0-2052AAF3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2439-F440-5AF5-BEE4-CC25AEC2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B163-7FDC-3A58-384B-A40B1B74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EA74-AC21-6331-C141-FD98BF351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6F10-F3C3-4F90-6E3F-AE0791FA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20540-9D44-8D05-B343-41D86B0C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9766-569D-C3FF-8A0B-E822D4B6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5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376E-060B-D962-9169-5DA9FC29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B458F-FE8F-1C07-1258-C52EB1444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92902-A4FE-ABB2-D4E8-FC3BAA73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4D958-5AC2-4178-81CC-324F9203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D013-9B88-8092-3884-2492B16C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5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28D3-9E24-DB71-43F4-E9EFCA3D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7736-971E-9BF2-2927-03C9DB305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09200-CA30-EAEC-3484-6DCD2BCA5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73AE3-9A47-3527-B5C6-0F395184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DE3FF-1889-DE9C-7816-22C21090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CFB59-4DE2-B99D-3129-5CA52485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906-A17A-A820-89F9-C3C82C9E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6B77-CE90-17CF-C3EE-F56108B0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05E57-7CB2-B724-D7F5-AD81AFA8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E4798-A0E5-1F17-41BB-B735FFC78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1152C6-C218-D920-C213-646C60154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D2BF2-317F-BEE2-86E1-2357DB4A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31FF3-0E95-160A-7D29-91295E87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BFC5E-8BEE-307D-CEE7-E77EA77B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10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303F-A923-E806-A749-0A23609E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98719-9410-F6C2-8BD2-483A692A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5DC13-D0E3-F5B4-C418-B5450866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DE08F-DBA2-E799-96E3-B8A8FB5E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18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9D1BE-BD1A-3221-F552-4478DB99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FAE47-B0BA-7FA1-FEBB-CB1B04221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21813-E2AD-2CE8-F756-6C3BBF36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50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1B8E-4F55-BE85-CA3C-D524F0CC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D5D7B-082B-D3C9-4EAC-7CE5FF0E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F9021-C087-60DB-DB38-E4950F2EC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75AA3-1853-71D3-76F3-0D01B840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14B4A-F568-AC8E-B4BD-E3089C1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96F2-0D46-386C-97DA-83C50321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96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917-843C-84B8-DEFD-0F6AED0F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21B37-BD7B-F0CB-CB49-63B0522BE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6B21-F87A-9167-22C8-CED1B543B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7206D-4343-6EDB-492B-CEA99358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0A438-0D7B-DE88-BBDB-333E275C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2C849-DCB1-ACF0-E8D1-2430805B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80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44FD9-C86B-BE60-1859-1D0FB3EE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4A37A-2CC1-EAF2-C9C4-10C9E7F8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9B437-181F-7E59-0D83-C4594678A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49E86-2605-481D-96A5-211697A15B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E626-FDB5-D862-86F9-CDD06C835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39DC3-1AB1-102A-3045-FB13F580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ABBC54-32A5-415C-9DBF-EC8F0CA64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99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zure AI Foundry - Generative AI Development Hub | Microsoft Azure">
            <a:extLst>
              <a:ext uri="{FF2B5EF4-FFF2-40B4-BE49-F238E27FC236}">
                <a16:creationId xmlns:a16="http://schemas.microsoft.com/office/drawing/2014/main" id="{D56BB7A1-14EF-EBEC-EDAD-3BD25933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9091" r="941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1E2D1-9A3A-DC4A-9623-AFCD2AB18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MCP </a:t>
            </a:r>
            <a:endParaRPr lang="en-IN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00E3D-BE7D-932A-04AC-868DAFD63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(Model Context Protocol)</a:t>
            </a:r>
          </a:p>
          <a:p>
            <a:pPr algn="l"/>
            <a:r>
              <a:rPr lang="en-US" sz="2000"/>
              <a:t>(with a pinch of Azure AI :D ) </a:t>
            </a:r>
            <a:endParaRPr lang="en-IN" sz="20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7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turban and a watch">
            <a:extLst>
              <a:ext uri="{FF2B5EF4-FFF2-40B4-BE49-F238E27FC236}">
                <a16:creationId xmlns:a16="http://schemas.microsoft.com/office/drawing/2014/main" id="{D45256D0-01F3-715E-358F-931EDA7F0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64" y="104150"/>
            <a:ext cx="3388103" cy="5082155"/>
          </a:xfr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C1DFCDA-0E01-9575-6057-4D76C2DB0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42" y="440319"/>
            <a:ext cx="7626394" cy="3206395"/>
          </a:xfrm>
          <a:prstGeom prst="rect">
            <a:avLst/>
          </a:prstGeom>
        </p:spPr>
      </p:pic>
      <p:pic>
        <p:nvPicPr>
          <p:cNvPr id="11" name="Picture 10" descr="A computer code on a black background">
            <a:extLst>
              <a:ext uri="{FF2B5EF4-FFF2-40B4-BE49-F238E27FC236}">
                <a16:creationId xmlns:a16="http://schemas.microsoft.com/office/drawing/2014/main" id="{381DAF4B-8970-EB89-43B9-4B8B3738A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0" y="4219024"/>
            <a:ext cx="8111490" cy="2384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368AA-1758-B48D-4628-942F47D06189}"/>
              </a:ext>
            </a:extLst>
          </p:cNvPr>
          <p:cNvSpPr txBox="1"/>
          <p:nvPr/>
        </p:nvSpPr>
        <p:spPr>
          <a:xfrm>
            <a:off x="152400" y="5411148"/>
            <a:ext cx="3635829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Kuljot</a:t>
            </a:r>
            <a:r>
              <a:rPr lang="en-US" dirty="0"/>
              <a:t> is building an Agent that could perform real-time searches – one of them being – “Fetching weather data from a real-time API”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27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3FC3B-AA2E-EB62-D1EB-7F7A2AE0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And suddenly all hell breaks loose……</a:t>
            </a:r>
          </a:p>
        </p:txBody>
      </p:sp>
      <p:sp>
        <p:nvSpPr>
          <p:cNvPr id="26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B1AF3-2289-CE10-7A75-E9C938090C2B}"/>
              </a:ext>
            </a:extLst>
          </p:cNvPr>
          <p:cNvSpPr txBox="1"/>
          <p:nvPr/>
        </p:nvSpPr>
        <p:spPr>
          <a:xfrm>
            <a:off x="615458" y="3355848"/>
            <a:ext cx="6394942" cy="19663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Kuljot</a:t>
            </a:r>
            <a:r>
              <a:rPr lang="en-US" sz="2200" dirty="0">
                <a:solidFill>
                  <a:schemeClr val="tx1"/>
                </a:solidFill>
              </a:rPr>
              <a:t> learns that overnight the API methods changed – query params, payload structure etc. 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This essentially means his AI Agent is now good for nothing! THIS IS NOT GOOD </a:t>
            </a:r>
            <a:r>
              <a:rPr lang="en-US" sz="22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br>
              <a:rPr lang="en-US" sz="22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 descr="Cartoon of a child with a turban&#10;&#10;AI-generated content may be incorrect.">
            <a:extLst>
              <a:ext uri="{FF2B5EF4-FFF2-40B4-BE49-F238E27FC236}">
                <a16:creationId xmlns:a16="http://schemas.microsoft.com/office/drawing/2014/main" id="{D7D726C9-DD75-882B-446C-6B06A2FE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" r="1511"/>
          <a:stretch>
            <a:fillRect/>
          </a:stretch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CB8E6-CBB7-10B8-DA45-9A3EC73FB118}"/>
              </a:ext>
            </a:extLst>
          </p:cNvPr>
          <p:cNvSpPr txBox="1"/>
          <p:nvPr/>
        </p:nvSpPr>
        <p:spPr>
          <a:xfrm>
            <a:off x="2508266" y="569357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 Solution is – MCP 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095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 application">
            <a:extLst>
              <a:ext uri="{FF2B5EF4-FFF2-40B4-BE49-F238E27FC236}">
                <a16:creationId xmlns:a16="http://schemas.microsoft.com/office/drawing/2014/main" id="{8DFDF56D-A222-6854-E6CD-17F3FBF7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530905"/>
            <a:ext cx="6395795" cy="57961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DC3A7E-32A1-4F6D-A781-A00C6ABD356E}"/>
              </a:ext>
            </a:extLst>
          </p:cNvPr>
          <p:cNvSpPr txBox="1"/>
          <p:nvPr/>
        </p:nvSpPr>
        <p:spPr>
          <a:xfrm>
            <a:off x="6738257" y="1087122"/>
            <a:ext cx="5355772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MCP has the potential to function as a universal interface, think of it as the virtual / software version of USB-C for AI. Enabling seamless, secure and scalable data exchange between LLMs/AI Agents and external resources. 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D45D6-4811-9B08-8942-5EF553744801}"/>
              </a:ext>
            </a:extLst>
          </p:cNvPr>
          <p:cNvSpPr txBox="1"/>
          <p:nvPr/>
        </p:nvSpPr>
        <p:spPr>
          <a:xfrm>
            <a:off x="6738257" y="3739553"/>
            <a:ext cx="4996543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MCP uses a </a:t>
            </a:r>
            <a:r>
              <a:rPr lang="en-US" b="0" i="1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client-server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architecture where MCP hosts (AI applications) communicate with MCP servers (data/tool providers). Developers can use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MCP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to build reusable, modular connectors, with pre-built servers available for popular platforms, creating a community-driven ecosystem.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35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50CE-66D3-F61B-4D7F-173F1916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" y="-278110"/>
            <a:ext cx="10515600" cy="1325563"/>
          </a:xfrm>
        </p:spPr>
        <p:txBody>
          <a:bodyPr/>
          <a:lstStyle/>
          <a:p>
            <a:r>
              <a:rPr lang="en-US" dirty="0"/>
              <a:t>Let's try to break things in a simpler fashion!</a:t>
            </a:r>
            <a:endParaRPr lang="en-IN" dirty="0"/>
          </a:p>
        </p:txBody>
      </p:sp>
      <p:pic>
        <p:nvPicPr>
          <p:cNvPr id="5" name="Content Placeholder 4" descr="A person with a turban and a red arrow&#10;&#10;AI-generated content may be incorrect.">
            <a:extLst>
              <a:ext uri="{FF2B5EF4-FFF2-40B4-BE49-F238E27FC236}">
                <a16:creationId xmlns:a16="http://schemas.microsoft.com/office/drawing/2014/main" id="{DA4DD8A5-27E7-995A-F5A5-800888B28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8" y="827314"/>
            <a:ext cx="6920089" cy="389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2ED62-A7CC-9DA0-F715-3C0ED8AC2FB0}"/>
              </a:ext>
            </a:extLst>
          </p:cNvPr>
          <p:cNvSpPr txBox="1"/>
          <p:nvPr/>
        </p:nvSpPr>
        <p:spPr>
          <a:xfrm>
            <a:off x="8360229" y="827314"/>
            <a:ext cx="3276599" cy="48013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These MCP servers will be maintained by a group of people (there’s also a large open-source community driving this forward with MCP servers already built for GitHub, Gmail, Azure etc.)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These MCP servers can be exposed over the internet (users can connect remotely) or even be run as Docker Images locally for data privacy concerns (GitHub MCP Server is a Docker Image)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C23CD-444E-DDCD-880A-96AF619E964B}"/>
              </a:ext>
            </a:extLst>
          </p:cNvPr>
          <p:cNvSpPr txBox="1"/>
          <p:nvPr/>
        </p:nvSpPr>
        <p:spPr>
          <a:xfrm>
            <a:off x="126798" y="4980563"/>
            <a:ext cx="7939515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egoe UI" panose="020B0502040204020203" pitchFamily="34" charset="0"/>
              </a:rPr>
              <a:t>Remote MCP servers</a:t>
            </a:r>
            <a:r>
              <a:rPr lang="en-US" sz="1600" b="0" i="0" dirty="0">
                <a:effectLst/>
                <a:latin typeface="Segoe UI" panose="020B0502040204020203" pitchFamily="34" charset="0"/>
              </a:rPr>
              <a:t> - MCP clients connect to MCP servers over the internet, establishing a connection using HTTP and server-sent events (SSE), and authorizing the MCP client access to resources on the user's account using OAuth.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egoe UI" panose="020B0502040204020203" pitchFamily="34" charset="0"/>
              </a:rPr>
              <a:t>Local MCP servers</a:t>
            </a:r>
            <a:r>
              <a:rPr lang="en-US" sz="1600" b="0" i="0" dirty="0">
                <a:effectLst/>
                <a:latin typeface="Segoe UI" panose="020B0502040204020203" pitchFamily="34" charset="0"/>
              </a:rPr>
              <a:t> MCP clients connect to MCP servers on the same machine, using standard input/output as a local transport method.</a:t>
            </a:r>
          </a:p>
        </p:txBody>
      </p:sp>
    </p:spTree>
    <p:extLst>
      <p:ext uri="{BB962C8B-B14F-4D97-AF65-F5344CB8AC3E}">
        <p14:creationId xmlns:p14="http://schemas.microsoft.com/office/powerpoint/2010/main" val="38772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41E4-4401-5DA9-0C15-1343C4B7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all that Glitters is not Gold……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FCD2-E3EF-E8DF-B4DC-A70335781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MCP Servers are quite difficult to implement. These are , what I feel, not that developer friendly and are quite a pain to implement right now with all the toolsets.  </a:t>
            </a:r>
          </a:p>
          <a:p>
            <a:endParaRPr lang="en-US" dirty="0"/>
          </a:p>
          <a:p>
            <a:r>
              <a:rPr lang="en-US" dirty="0"/>
              <a:t>This would mean more work for these “Gmail” or “GitHub” MCP </a:t>
            </a:r>
            <a:r>
              <a:rPr lang="en-US" dirty="0" err="1"/>
              <a:t>devs</a:t>
            </a:r>
            <a:r>
              <a:rPr lang="en-US" dirty="0"/>
              <a:t> but less work for us than before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thought behind this is very optimistic but it still has quite a long way to go. </a:t>
            </a:r>
          </a:p>
          <a:p>
            <a:endParaRPr lang="en-US" dirty="0"/>
          </a:p>
          <a:p>
            <a:r>
              <a:rPr lang="en-US" dirty="0"/>
              <a:t>And by the way, you have </a:t>
            </a:r>
            <a:r>
              <a:rPr lang="en-US" dirty="0" err="1"/>
              <a:t>Kuljot</a:t>
            </a:r>
            <a:r>
              <a:rPr lang="en-US"/>
              <a:t> as your instructor to guide you through and if that’s the case then what’s the worry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91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430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Segoe UI</vt:lpstr>
      <vt:lpstr>Wingdings</vt:lpstr>
      <vt:lpstr>Office Theme</vt:lpstr>
      <vt:lpstr>MCP </vt:lpstr>
      <vt:lpstr>PowerPoint Presentation</vt:lpstr>
      <vt:lpstr>And suddenly all hell breaks loose……</vt:lpstr>
      <vt:lpstr>PowerPoint Presentation</vt:lpstr>
      <vt:lpstr>Let's try to break things in a simpler fashion!</vt:lpstr>
      <vt:lpstr>But all that Glitters is not Gold……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prabhjot bakshi</dc:creator>
  <cp:lastModifiedBy>prabhjot bakshi</cp:lastModifiedBy>
  <cp:revision>1</cp:revision>
  <dcterms:created xsi:type="dcterms:W3CDTF">2025-05-13T20:07:26Z</dcterms:created>
  <dcterms:modified xsi:type="dcterms:W3CDTF">2025-05-13T20:42:49Z</dcterms:modified>
</cp:coreProperties>
</file>